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3cf7b349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3cf7b349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cfd53d1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cfd53d1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3cfd53d1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3cfd53d1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cfd53d1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cfd53d1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cfd53d1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cfd53d1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cfd53d1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3cfd53d1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cfd53d1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cfd53d1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cf7b349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3cf7b349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3cf7b349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3cf7b349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AWS to Collect xDot data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Yuhan Qiu, Zifan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xDot sensor’s data to AWS IoT and Thingsboard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</a:t>
            </a:r>
            <a:r>
              <a:rPr lang="en"/>
              <a:t>Show time vs temperature of xDot  chart in thingsboard.</a:t>
            </a:r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069350"/>
            <a:ext cx="6602798" cy="29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Connect and </a:t>
            </a:r>
            <a:r>
              <a:rPr lang="en"/>
              <a:t>configure</a:t>
            </a:r>
            <a:r>
              <a:rPr lang="en"/>
              <a:t> the  Multitech conduit.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Setup Node-Red flow and AT-firmware of  xDot.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Configure</a:t>
            </a:r>
            <a:r>
              <a:rPr lang="en"/>
              <a:t> LoRa on xDot.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Send xDot sensor’s data to Node-Red  through LoRa.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Send xDot sensor’s data to AWS IoT and Thingsboard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and configure the  Multitech conduit.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Connect the antenna to the conduit and power to the conduit.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Ethernet cable connect pc and conduit.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 to the GUI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Change LoRa WAN Networking setting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Change LoRa WAN Key Management setting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Restart the LoRa WAN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Node-Red flow and AT-firmwareof xDot.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346675" y="1262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1.Import the Dot-AT-firmware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2.Import libDot-mbed5 to the same path as the firmware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3.Compile and load program to xDot.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800" y="2571750"/>
            <a:ext cx="4407200" cy="25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4571999" cy="25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Node-Red flow and AT-firmwareof xDot Result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307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serial connection to the USB UART with a baud of 115200.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Reset xDot and type AT.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7782" r="60686" t="4406"/>
          <a:stretch/>
        </p:blipFill>
        <p:spPr>
          <a:xfrm>
            <a:off x="176250" y="2119275"/>
            <a:ext cx="2297601" cy="28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4">
            <a:alphaModFix/>
          </a:blip>
          <a:srcRect b="20006" l="26665" r="26231" t="26714"/>
          <a:stretch/>
        </p:blipFill>
        <p:spPr>
          <a:xfrm>
            <a:off x="2580625" y="2260975"/>
            <a:ext cx="3328152" cy="25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5">
            <a:alphaModFix/>
          </a:blip>
          <a:srcRect b="11812" l="28222" r="32655" t="28977"/>
          <a:stretch/>
        </p:blipFill>
        <p:spPr>
          <a:xfrm>
            <a:off x="5802000" y="2221950"/>
            <a:ext cx="3328152" cy="28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279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</a:t>
            </a:r>
            <a:r>
              <a:rPr lang="en"/>
              <a:t> LoRa on xDot 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831375"/>
            <a:ext cx="70389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ATO example skeleton to </a:t>
            </a:r>
            <a:r>
              <a:rPr lang="en"/>
              <a:t>configure</a:t>
            </a:r>
            <a:r>
              <a:rPr lang="en"/>
              <a:t> LoRa.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Revised ota_example.cpp file. Make sure ota_example is my active example.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Send “EE542” string  to the conduit through LoRa.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50" y="2081325"/>
            <a:ext cx="5518550" cy="29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2" y="4094202"/>
            <a:ext cx="1277093" cy="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4950"/>
            <a:ext cx="3516701" cy="14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0" y="2081325"/>
            <a:ext cx="3458100" cy="14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xDot sensor’s data to Node-Red  through LoRa.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4275"/>
            <a:ext cx="4868128" cy="30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015" y="2124275"/>
            <a:ext cx="5374989" cy="30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075800" y="1493875"/>
            <a:ext cx="6992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Integrate thermistor data to the ota_exapmle to send sensor data through LORa.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xDot sensor’s data to AWS IoT and Thingsboard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IoT things under IoT core in AWS.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Set up Node-Red  flow to post data to IoT things.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8366" l="0" r="0" t="0"/>
          <a:stretch/>
        </p:blipFill>
        <p:spPr>
          <a:xfrm>
            <a:off x="6350" y="2284675"/>
            <a:ext cx="4347674" cy="27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08600"/>
            <a:ext cx="4550753" cy="2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xDot sensor’s data to AWS IoT and Thingsboard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1307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Set up ubuntu instance and open thingsboard GUI.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Post sensor data to thingsboard via LoRa.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Show time vs temperature chart in thingsboard.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9313" l="0" r="0" t="0"/>
          <a:stretch/>
        </p:blipFill>
        <p:spPr>
          <a:xfrm>
            <a:off x="0" y="2679400"/>
            <a:ext cx="4517299" cy="21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9313" l="0" r="0" t="0"/>
          <a:stretch/>
        </p:blipFill>
        <p:spPr>
          <a:xfrm>
            <a:off x="4626700" y="2679400"/>
            <a:ext cx="4517299" cy="208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